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2A6526-6830-4F29-89BF-4D99891E0952}" v="58" dt="2020-09-07T01:25:12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4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7ECD-1676-41B3-907C-14667A0B9844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E15B4-DDFA-4566-83BC-B19A04D18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76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7ECD-1676-41B3-907C-14667A0B9844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E15B4-DDFA-4566-83BC-B19A04D18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71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7ECD-1676-41B3-907C-14667A0B9844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E15B4-DDFA-4566-83BC-B19A04D18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70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7ECD-1676-41B3-907C-14667A0B9844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E15B4-DDFA-4566-83BC-B19A04D18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51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7ECD-1676-41B3-907C-14667A0B9844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E15B4-DDFA-4566-83BC-B19A04D18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4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7ECD-1676-41B3-907C-14667A0B9844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E15B4-DDFA-4566-83BC-B19A04D18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71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7ECD-1676-41B3-907C-14667A0B9844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E15B4-DDFA-4566-83BC-B19A04D18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3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7ECD-1676-41B3-907C-14667A0B9844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E15B4-DDFA-4566-83BC-B19A04D18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04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7ECD-1676-41B3-907C-14667A0B9844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E15B4-DDFA-4566-83BC-B19A04D18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15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7ECD-1676-41B3-907C-14667A0B9844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E15B4-DDFA-4566-83BC-B19A04D18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10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7ECD-1676-41B3-907C-14667A0B9844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E15B4-DDFA-4566-83BC-B19A04D18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21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B7ECD-1676-41B3-907C-14667A0B9844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E15B4-DDFA-4566-83BC-B19A04D18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46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/>
          <a:lstStyle/>
          <a:p>
            <a:r>
              <a:rPr kumimoji="1" lang="ja-JP" altLang="en-US" kern="100" dirty="0">
                <a:solidFill>
                  <a:srgbClr val="000000"/>
                </a:solidFill>
                <a:ea typeface="AR P丸ゴシック体M" panose="020B0600010101010101" pitchFamily="50" charset="-128"/>
                <a:cs typeface="Times New Roman" panose="02020603050405020304" pitchFamily="18" charset="0"/>
              </a:rPr>
              <a:t>新型コロナウイルス感染対応</a:t>
            </a:r>
            <a:br>
              <a:rPr kumimoji="1" lang="en-US" altLang="ja-JP" kern="100">
                <a:solidFill>
                  <a:srgbClr val="000000"/>
                </a:solidFill>
                <a:ea typeface="AR P丸ゴシック体M" panose="020B0600010101010101" pitchFamily="50" charset="-128"/>
                <a:cs typeface="Times New Roman" panose="02020603050405020304" pitchFamily="18" charset="0"/>
              </a:rPr>
            </a:br>
            <a:r>
              <a:rPr kumimoji="1" lang="ja-JP" altLang="en-US" kern="100">
                <a:solidFill>
                  <a:srgbClr val="000000"/>
                </a:solidFill>
                <a:ea typeface="AR P丸ゴシック体M" panose="020B0600010101010101" pitchFamily="50" charset="-128"/>
                <a:cs typeface="Times New Roman" panose="02020603050405020304" pitchFamily="18" charset="0"/>
              </a:rPr>
              <a:t>緊急</a:t>
            </a:r>
            <a:r>
              <a:rPr kumimoji="1" lang="ja-JP" altLang="en-US" kern="100" dirty="0">
                <a:solidFill>
                  <a:srgbClr val="000000"/>
                </a:solidFill>
                <a:ea typeface="AR P丸ゴシック体M" panose="020B0600010101010101" pitchFamily="50" charset="-128"/>
                <a:cs typeface="Times New Roman" panose="02020603050405020304" pitchFamily="18" charset="0"/>
              </a:rPr>
              <a:t>支援助成事業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申請団体名</a:t>
            </a:r>
            <a:endParaRPr kumimoji="1" lang="en-US" altLang="ja-JP" dirty="0"/>
          </a:p>
          <a:p>
            <a:r>
              <a:rPr lang="ja-JP" altLang="en-US" dirty="0"/>
              <a:t>代表名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650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申請団体の概要・事業内容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92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200" dirty="0"/>
              <a:t>対象とする領域・分野</a:t>
            </a:r>
            <a:br>
              <a:rPr kumimoji="1" lang="en-US" altLang="ja-JP" sz="3200"/>
            </a:br>
            <a:r>
              <a:rPr kumimoji="1" lang="ja-JP" altLang="en-US" sz="3200"/>
              <a:t>新型</a:t>
            </a:r>
            <a:r>
              <a:rPr kumimoji="1" lang="ja-JP" altLang="en-US" sz="3200" dirty="0"/>
              <a:t>コロナウイルスにより深刻化した社会課題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727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申請事業の概要・活動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192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/>
              <a:t>事業実施と通じた目標</a:t>
            </a:r>
            <a:br>
              <a:rPr lang="en-US" altLang="ja-JP" sz="3200" dirty="0"/>
            </a:br>
            <a:r>
              <a:rPr lang="ja-JP" altLang="en-US" sz="3200" dirty="0"/>
              <a:t>事業実施後（</a:t>
            </a:r>
            <a:r>
              <a:rPr lang="en-US" altLang="ja-JP" sz="3200" dirty="0"/>
              <a:t>1</a:t>
            </a:r>
            <a:r>
              <a:rPr lang="ja-JP" altLang="en-US" sz="3200" dirty="0"/>
              <a:t>年以降）に目標とする状態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011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F48B2-3278-467E-B51E-B2D54E5C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事業実施体制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FC9EBF-E043-4609-8107-63B208B30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74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46F88-6178-4A96-A37E-E4B45DA18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資金計画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E0A8AD-EE77-4DB7-9B01-93348E699F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/>
              <a:t>資金計画割合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CE36F9C-B8C2-4775-9E49-3C0DB68561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dirty="0"/>
              <a:t>費目内容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3E73AB06-09E4-4BF8-8DAD-709C668354EA}"/>
              </a:ext>
            </a:extLst>
          </p:cNvPr>
          <p:cNvSpPr/>
          <p:nvPr/>
        </p:nvSpPr>
        <p:spPr>
          <a:xfrm>
            <a:off x="1403648" y="2996952"/>
            <a:ext cx="2304256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576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68</Words>
  <Application>Microsoft Office PowerPoint</Application>
  <PresentationFormat>画面に合わせる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​​テーマ</vt:lpstr>
      <vt:lpstr>新型コロナウイルス感染対応 緊急支援助成事業</vt:lpstr>
      <vt:lpstr>申請団体の概要・事業内容</vt:lpstr>
      <vt:lpstr>対象とする領域・分野 新型コロナウイルスにより深刻化した社会課題</vt:lpstr>
      <vt:lpstr>申請事業の概要・活動</vt:lpstr>
      <vt:lpstr>事業実施と通じた目標 事業実施後（1年以降）に目標とする状態</vt:lpstr>
      <vt:lpstr>事業実施体制</vt:lpstr>
      <vt:lpstr>資金計画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オルビスくまもと未来基金 2017年　活動報告</dc:title>
  <dc:creator>宮原美智子</dc:creator>
  <cp:lastModifiedBy>宮原 美智子</cp:lastModifiedBy>
  <cp:revision>7</cp:revision>
  <dcterms:created xsi:type="dcterms:W3CDTF">2017-12-05T15:15:18Z</dcterms:created>
  <dcterms:modified xsi:type="dcterms:W3CDTF">2022-03-02T03:58:20Z</dcterms:modified>
</cp:coreProperties>
</file>